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Roboto"/>
      <p:regular r:id="rId12"/>
      <p:bold r:id="rId13"/>
      <p:italic r:id="rId14"/>
      <p:boldItalic r:id="rId15"/>
    </p:embeddedFont>
    <p:embeddedFont>
      <p:font typeface="Merriweather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bold.fntdata"/><Relationship Id="rId12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boldItalic.fntdata"/><Relationship Id="rId14" Type="http://schemas.openxmlformats.org/officeDocument/2006/relationships/font" Target="fonts/Roboto-italic.fntdata"/><Relationship Id="rId17" Type="http://schemas.openxmlformats.org/officeDocument/2006/relationships/font" Target="fonts/Merriweather-bold.fntdata"/><Relationship Id="rId16" Type="http://schemas.openxmlformats.org/officeDocument/2006/relationships/font" Target="fonts/Merriweather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Merriweather-boldItalic.fntdata"/><Relationship Id="rId6" Type="http://schemas.openxmlformats.org/officeDocument/2006/relationships/slide" Target="slides/slide1.xml"/><Relationship Id="rId18" Type="http://schemas.openxmlformats.org/officeDocument/2006/relationships/font" Target="fonts/Merriweath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72fb24505c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72fb24505c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72fb24505c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72fb24505c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72fb24505c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72fb24505c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2fb24505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2fb24505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72fb24505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72fb24505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9.png"/><Relationship Id="rId7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27875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Predictive Model of Location for an </a:t>
            </a:r>
            <a:r>
              <a:rPr lang="en"/>
              <a:t>Individual</a:t>
            </a:r>
            <a:r>
              <a:rPr lang="en"/>
              <a:t> based on Day, Time and Weather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Makayla Slick, Dana Sylvester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950" y="1561250"/>
            <a:ext cx="2458088" cy="327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Information</a:t>
            </a:r>
            <a:endParaRPr/>
          </a:p>
        </p:txBody>
      </p:sp>
      <p:sp>
        <p:nvSpPr>
          <p:cNvPr id="72" name="Google Shape;72;p14"/>
          <p:cNvSpPr txBox="1"/>
          <p:nvPr/>
        </p:nvSpPr>
        <p:spPr>
          <a:xfrm>
            <a:off x="406175" y="1409150"/>
            <a:ext cx="48048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Elementary school → middle school → high school → freshman year roommates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Consent was 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acquired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Writing both and testing the mean squared errors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Neural network highly inaccurate for our data or what we wrote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Comparison of Madi’s schedule and predicting if she would be skipping class depending on the temperature high on a given day.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 is skewed for 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anonymity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75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 and Execution</a:t>
            </a:r>
            <a:endParaRPr/>
          </a:p>
        </p:txBody>
      </p:sp>
      <p:sp>
        <p:nvSpPr>
          <p:cNvPr id="79" name="Google Shape;79;p15"/>
          <p:cNvSpPr txBox="1"/>
          <p:nvPr/>
        </p:nvSpPr>
        <p:spPr>
          <a:xfrm>
            <a:off x="-112375" y="1389900"/>
            <a:ext cx="8200800" cy="3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Researched other people creating predictive models using location data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Deciding how to collect the data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Airtag, Tile, Find My iPhone location data, GPS tracking device ($$), Life360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Deciding 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whether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or not to use a neural network or a random forest regressor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 Random Forest Classifier: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Easier to interpret and understand.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Robust to overfitting.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Requires less data preprocessing 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(ie. 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handling missing values).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Handles categorical data directly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 Random Forest 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Classifier</a:t>
            </a: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Can be less accurate for very complex patterns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</a:pPr>
            <a:r>
              <a:rPr lang="en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Slower to train and predict as the number of trees grows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9025" y="1266150"/>
            <a:ext cx="2714976" cy="3619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86" name="Google Shape;86;p16"/>
          <p:cNvSpPr txBox="1"/>
          <p:nvPr/>
        </p:nvSpPr>
        <p:spPr>
          <a:xfrm>
            <a:off x="181975" y="1368700"/>
            <a:ext cx="8780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Random forest 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Classifier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onstructs multiple decision trees during training and outputs the average prediction (regression) of the individual trees.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Each decision tree is trained on a random subset of the data, and the final prediction is made by averaging the predictions of all trees.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Random Forests work well with tabular data and can handle non-linear relationships by partitioning the data space.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They are robust to overfitting, especially when the number of trees is large, and they provide feature importance, which is useful for understanding the model's decisions.</a:t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4525" y="3031800"/>
            <a:ext cx="2829476" cy="239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975" y="3215800"/>
            <a:ext cx="5341250" cy="184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50" y="96592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Example of Output and its Code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50" y="8990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Users prompted to enter day of the week and hour of the day they would like to find Madi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Prints out a </a:t>
            </a:r>
            <a:r>
              <a:rPr lang="en"/>
              <a:t>statement</a:t>
            </a:r>
            <a:r>
              <a:rPr lang="en"/>
              <a:t> with the address, and lat lon of where she is predicted to be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0" l="4789" r="0" t="0"/>
          <a:stretch/>
        </p:blipFill>
        <p:spPr>
          <a:xfrm>
            <a:off x="209475" y="1841625"/>
            <a:ext cx="3671225" cy="7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475" y="2728275"/>
            <a:ext cx="3555925" cy="109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475" y="3912175"/>
            <a:ext cx="3110675" cy="119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0200" y="0"/>
            <a:ext cx="2573798" cy="346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5000" y="3565200"/>
            <a:ext cx="4846025" cy="14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 txBox="1"/>
          <p:nvPr>
            <p:ph type="title"/>
          </p:nvPr>
        </p:nvSpPr>
        <p:spPr>
          <a:xfrm>
            <a:off x="311300" y="500925"/>
            <a:ext cx="3704400" cy="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Map Code and Output</a:t>
            </a:r>
            <a:endParaRPr/>
          </a:p>
        </p:txBody>
      </p:sp>
      <p:sp>
        <p:nvSpPr>
          <p:cNvPr id="105" name="Google Shape;105;p18"/>
          <p:cNvSpPr txBox="1"/>
          <p:nvPr>
            <p:ph idx="1" type="subTitle"/>
          </p:nvPr>
        </p:nvSpPr>
        <p:spPr>
          <a:xfrm>
            <a:off x="304800" y="1601650"/>
            <a:ext cx="3704400" cy="19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Used package folium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Used the predicted lat lon to map the marker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Saves the map to an html</a:t>
            </a: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125" y="152400"/>
            <a:ext cx="4257476" cy="31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 rotWithShape="1">
          <a:blip r:embed="rId4">
            <a:alphaModFix/>
          </a:blip>
          <a:srcRect b="46360" l="0" r="59487" t="0"/>
          <a:stretch/>
        </p:blipFill>
        <p:spPr>
          <a:xfrm>
            <a:off x="5010650" y="3364475"/>
            <a:ext cx="3704400" cy="17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